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igła na wodzie-p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igła na wodzie-p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igła na wodzie-p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igła na wodzie-p0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igła na wodzie-p0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igła na wodzie-p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igła na wodzie-p0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igła na wodzie-p0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7latki igła na wodzie-p0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